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7"/>
  </p:notesMasterIdLst>
  <p:sldIdLst>
    <p:sldId id="256" r:id="rId2"/>
    <p:sldId id="257" r:id="rId3"/>
    <p:sldId id="258" r:id="rId4"/>
    <p:sldId id="270" r:id="rId5"/>
    <p:sldId id="267" r:id="rId6"/>
    <p:sldId id="269" r:id="rId7"/>
    <p:sldId id="271" r:id="rId8"/>
    <p:sldId id="272" r:id="rId9"/>
    <p:sldId id="274" r:id="rId10"/>
    <p:sldId id="275" r:id="rId11"/>
    <p:sldId id="273" r:id="rId12"/>
    <p:sldId id="276" r:id="rId13"/>
    <p:sldId id="264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61" r:id="rId31"/>
    <p:sldId id="259" r:id="rId32"/>
    <p:sldId id="263" r:id="rId33"/>
    <p:sldId id="294" r:id="rId34"/>
    <p:sldId id="295" r:id="rId35"/>
    <p:sldId id="293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98"/>
    <p:restoredTop sz="92440"/>
  </p:normalViewPr>
  <p:slideViewPr>
    <p:cSldViewPr snapToGrid="0" snapToObjects="1">
      <p:cViewPr varScale="1">
        <p:scale>
          <a:sx n="92" d="100"/>
          <a:sy n="92" d="100"/>
        </p:scale>
        <p:origin x="9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CAE6F0-2C9A-FF41-B042-4085021F69F3}" type="datetimeFigureOut">
              <a:rPr lang="en-US" smtClean="0"/>
              <a:t>11/17/16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1A0238-FE85-164E-9C37-2F128398E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261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A0238-FE85-164E-9C37-2F128398E46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29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867AF-9BAA-4441-B392-2DBFA4398882}" type="datetimeFigureOut">
              <a:rPr lang="en-US" smtClean="0"/>
              <a:t>11/17/16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75A4D-2981-F640-8904-9FCB5E399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858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867AF-9BAA-4441-B392-2DBFA4398882}" type="datetimeFigureOut">
              <a:rPr lang="en-US" smtClean="0"/>
              <a:t>11/17/16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75A4D-2981-F640-8904-9FCB5E399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806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867AF-9BAA-4441-B392-2DBFA4398882}" type="datetimeFigureOut">
              <a:rPr lang="en-US" smtClean="0"/>
              <a:t>11/17/16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75A4D-2981-F640-8904-9FCB5E399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6905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867AF-9BAA-4441-B392-2DBFA4398882}" type="datetimeFigureOut">
              <a:rPr lang="en-US" smtClean="0"/>
              <a:t>11/17/16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75A4D-2981-F640-8904-9FCB5E399221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642118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867AF-9BAA-4441-B392-2DBFA4398882}" type="datetimeFigureOut">
              <a:rPr lang="en-US" smtClean="0"/>
              <a:t>11/17/16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75A4D-2981-F640-8904-9FCB5E399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5799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867AF-9BAA-4441-B392-2DBFA4398882}" type="datetimeFigureOut">
              <a:rPr lang="en-US" smtClean="0"/>
              <a:t>11/17/16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75A4D-2981-F640-8904-9FCB5E399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6129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867AF-9BAA-4441-B392-2DBFA4398882}" type="datetimeFigureOut">
              <a:rPr lang="en-US" smtClean="0"/>
              <a:t>11/17/16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75A4D-2981-F640-8904-9FCB5E399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5712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867AF-9BAA-4441-B392-2DBFA4398882}" type="datetimeFigureOut">
              <a:rPr lang="en-US" smtClean="0"/>
              <a:t>11/17/16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75A4D-2981-F640-8904-9FCB5E399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7532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867AF-9BAA-4441-B392-2DBFA4398882}" type="datetimeFigureOut">
              <a:rPr lang="en-US" smtClean="0"/>
              <a:t>11/17/16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75A4D-2981-F640-8904-9FCB5E399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3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867AF-9BAA-4441-B392-2DBFA4398882}" type="datetimeFigureOut">
              <a:rPr lang="en-US" smtClean="0"/>
              <a:t>11/17/16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75A4D-2981-F640-8904-9FCB5E399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565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867AF-9BAA-4441-B392-2DBFA4398882}" type="datetimeFigureOut">
              <a:rPr lang="en-US" smtClean="0"/>
              <a:t>11/17/16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75A4D-2981-F640-8904-9FCB5E399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134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867AF-9BAA-4441-B392-2DBFA4398882}" type="datetimeFigureOut">
              <a:rPr lang="en-US" smtClean="0"/>
              <a:t>11/17/16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75A4D-2981-F640-8904-9FCB5E399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16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867AF-9BAA-4441-B392-2DBFA4398882}" type="datetimeFigureOut">
              <a:rPr lang="en-US" smtClean="0"/>
              <a:t>11/17/16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75A4D-2981-F640-8904-9FCB5E399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514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867AF-9BAA-4441-B392-2DBFA4398882}" type="datetimeFigureOut">
              <a:rPr lang="en-US" smtClean="0"/>
              <a:t>11/17/16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75A4D-2981-F640-8904-9FCB5E399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11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867AF-9BAA-4441-B392-2DBFA4398882}" type="datetimeFigureOut">
              <a:rPr lang="en-US" smtClean="0"/>
              <a:t>11/17/16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75A4D-2981-F640-8904-9FCB5E399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294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867AF-9BAA-4441-B392-2DBFA4398882}" type="datetimeFigureOut">
              <a:rPr lang="en-US" smtClean="0"/>
              <a:t>11/17/16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75A4D-2981-F640-8904-9FCB5E399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891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867AF-9BAA-4441-B392-2DBFA4398882}" type="datetimeFigureOut">
              <a:rPr lang="en-US" smtClean="0"/>
              <a:t>11/17/16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75A4D-2981-F640-8904-9FCB5E399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60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37867AF-9BAA-4441-B392-2DBFA4398882}" type="datetimeFigureOut">
              <a:rPr lang="en-US" smtClean="0"/>
              <a:t>11/17/16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575A4D-2981-F640-8904-9FCB5E3992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48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gi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State Machine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 Interactive pedagogical tool</a:t>
            </a:r>
          </a:p>
          <a:p>
            <a:r>
              <a:rPr lang="en-US" dirty="0" smtClean="0"/>
              <a:t>-Nikhil </a:t>
            </a:r>
            <a:r>
              <a:rPr lang="en-US" dirty="0" err="1" smtClean="0"/>
              <a:t>Verma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54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9758"/>
            <a:ext cx="12192000" cy="4949974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JavaFX’s</a:t>
            </a:r>
            <a:r>
              <a:rPr lang="en-US" dirty="0"/>
              <a:t> FXML file</a:t>
            </a:r>
          </a:p>
        </p:txBody>
      </p:sp>
    </p:spTree>
    <p:extLst>
      <p:ext uri="{BB962C8B-B14F-4D97-AF65-F5344CB8AC3E}">
        <p14:creationId xmlns:p14="http://schemas.microsoft.com/office/powerpoint/2010/main" val="168191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24918"/>
          </a:xfrm>
        </p:spPr>
        <p:txBody>
          <a:bodyPr/>
          <a:lstStyle/>
          <a:p>
            <a:r>
              <a:rPr lang="en-US" smtClean="0"/>
              <a:t>Controller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409198"/>
            <a:ext cx="5491453" cy="52548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382" y="0"/>
            <a:ext cx="57486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UNDO REDO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COMMAND PATTERN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91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186296"/>
            <a:ext cx="9074727" cy="5671704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530955"/>
          </a:xfrm>
        </p:spPr>
        <p:txBody>
          <a:bodyPr/>
          <a:lstStyle/>
          <a:p>
            <a:r>
              <a:rPr lang="en-US" sz="2800" smtClean="0"/>
              <a:t>EVERY ACTION IS </a:t>
            </a:r>
            <a:r>
              <a:rPr lang="en-US" sz="2800" dirty="0" smtClean="0"/>
              <a:t>UNDOABLE AND REDOABLE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5606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1616500"/>
            <a:ext cx="4895707" cy="1400530"/>
          </a:xfrm>
        </p:spPr>
        <p:txBody>
          <a:bodyPr/>
          <a:lstStyle/>
          <a:p>
            <a:r>
              <a:rPr lang="en-US" dirty="0" smtClean="0"/>
              <a:t>Every operation is a command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103312" y="3216699"/>
            <a:ext cx="4715597" cy="2034173"/>
          </a:xfrm>
        </p:spPr>
        <p:txBody>
          <a:bodyPr>
            <a:normAutofit/>
          </a:bodyPr>
          <a:lstStyle/>
          <a:p>
            <a:r>
              <a:rPr lang="en-US" dirty="0" smtClean="0"/>
              <a:t>Executed on several events</a:t>
            </a:r>
          </a:p>
          <a:p>
            <a:r>
              <a:rPr lang="en-US" dirty="0"/>
              <a:t>C</a:t>
            </a:r>
            <a:r>
              <a:rPr lang="en-US" dirty="0" smtClean="0"/>
              <a:t>ross cutting concern</a:t>
            </a:r>
          </a:p>
          <a:p>
            <a:r>
              <a:rPr lang="en-US" dirty="0" smtClean="0"/>
              <a:t>Self contained in their operation</a:t>
            </a:r>
          </a:p>
          <a:p>
            <a:r>
              <a:rPr lang="en-US" dirty="0" smtClean="0"/>
              <a:t>Stored as objects in memory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662" y="0"/>
            <a:ext cx="61663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42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15014" y="5943600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History Stack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703" y="1121064"/>
            <a:ext cx="2501900" cy="4711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62109" y="5818909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Future Stack</a:t>
            </a:r>
            <a:endParaRPr lang="en-US"/>
          </a:p>
        </p:txBody>
      </p:sp>
      <p:sp>
        <p:nvSpPr>
          <p:cNvPr id="9" name="Right Bracket 8"/>
          <p:cNvSpPr/>
          <p:nvPr/>
        </p:nvSpPr>
        <p:spPr>
          <a:xfrm rot="5400000">
            <a:off x="9146563" y="4475920"/>
            <a:ext cx="387927" cy="2048672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21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9577" y="5107709"/>
            <a:ext cx="2501900" cy="711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446" y="1657927"/>
            <a:ext cx="2514600" cy="4191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15014" y="5943600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History Stack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562109" y="5818909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Future Stack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35877"/>
          </a:xfrm>
        </p:spPr>
        <p:txBody>
          <a:bodyPr/>
          <a:lstStyle/>
          <a:p>
            <a:r>
              <a:rPr lang="en-US" dirty="0" smtClean="0"/>
              <a:t>On Undo Event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61739" y="3384095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Unexecute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827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8627" y="4587009"/>
            <a:ext cx="2463800" cy="1231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555" y="2273300"/>
            <a:ext cx="2413000" cy="355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15014" y="5943600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History Stack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562109" y="5818909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Future Stack</a:t>
            </a:r>
            <a:endParaRPr lang="en-US"/>
          </a:p>
        </p:txBody>
      </p:sp>
      <p:sp>
        <p:nvSpPr>
          <p:cNvPr id="6" name="Title 5"/>
          <p:cNvSpPr txBox="1">
            <a:spLocks/>
          </p:cNvSpPr>
          <p:nvPr/>
        </p:nvSpPr>
        <p:spPr>
          <a:xfrm>
            <a:off x="646111" y="452718"/>
            <a:ext cx="9404723" cy="83587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mtClean="0"/>
              <a:t>On Undo Event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81812" y="3238623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Unexecute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9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08046"/>
          </a:xfrm>
        </p:spPr>
        <p:txBody>
          <a:bodyPr/>
          <a:lstStyle/>
          <a:p>
            <a:r>
              <a:rPr lang="en-US" dirty="0" err="1" smtClean="0"/>
              <a:t>UndoRedo</a:t>
            </a:r>
            <a:r>
              <a:rPr lang="en-US" dirty="0" smtClean="0"/>
              <a:t> Aspect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03313" y="2052918"/>
            <a:ext cx="5796252" cy="3932246"/>
          </a:xfrm>
        </p:spPr>
        <p:txBody>
          <a:bodyPr/>
          <a:lstStyle/>
          <a:p>
            <a:r>
              <a:rPr lang="en-US" dirty="0" err="1" smtClean="0"/>
              <a:t>Pointcut</a:t>
            </a:r>
            <a:r>
              <a:rPr lang="en-US" dirty="0" smtClean="0"/>
              <a:t> while committing a command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3" y="4506795"/>
            <a:ext cx="4495800" cy="774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13" y="2644178"/>
            <a:ext cx="6908800" cy="1219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313" y="5756564"/>
            <a:ext cx="69723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68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31"/>
            <a:ext cx="12192000" cy="682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81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0948"/>
          </a:xfrm>
        </p:spPr>
        <p:txBody>
          <a:bodyPr/>
          <a:lstStyle/>
          <a:p>
            <a:r>
              <a:rPr lang="en-US" dirty="0" smtClean="0"/>
              <a:t>DFA Designer and Tester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201" y="1249964"/>
            <a:ext cx="7757563" cy="545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11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Disabling mouse events on </a:t>
            </a:r>
            <a:r>
              <a:rPr lang="en-US" smtClean="0"/>
              <a:t>several </a:t>
            </a:r>
            <a:r>
              <a:rPr lang="en-US" dirty="0" err="1" smtClean="0"/>
              <a:t>subviews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an around advice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77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08046"/>
          </a:xfrm>
        </p:spPr>
        <p:txBody>
          <a:bodyPr/>
          <a:lstStyle/>
          <a:p>
            <a:r>
              <a:rPr lang="en-US" sz="2800" dirty="0" smtClean="0"/>
              <a:t>States and Transitions cant be clicked during string testing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056" y="1680198"/>
            <a:ext cx="7106399" cy="499769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4946073" y="2978727"/>
            <a:ext cx="4585854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5486400" y="3020291"/>
            <a:ext cx="4059382" cy="775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698182" y="2669462"/>
            <a:ext cx="2064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Mouse events should be disabled on these </a:t>
            </a:r>
            <a:r>
              <a:rPr lang="en-US" dirty="0" err="1" smtClean="0"/>
              <a:t>subviews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952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77318"/>
          </a:xfrm>
        </p:spPr>
        <p:txBody>
          <a:bodyPr/>
          <a:lstStyle/>
          <a:p>
            <a:r>
              <a:rPr lang="en-US" dirty="0" smtClean="0"/>
              <a:t>Events happen in several </a:t>
            </a:r>
            <a:r>
              <a:rPr lang="en-US" dirty="0" err="1" smtClean="0"/>
              <a:t>subviews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473" y="2390486"/>
            <a:ext cx="70104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25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52627"/>
          </a:xfrm>
        </p:spPr>
        <p:txBody>
          <a:bodyPr/>
          <a:lstStyle/>
          <a:p>
            <a:r>
              <a:rPr lang="en-US" dirty="0" smtClean="0"/>
              <a:t>Disabled using an around advice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518" y="1530928"/>
            <a:ext cx="97282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18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 states and its reaction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Observer pattern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58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6112" y="1699627"/>
            <a:ext cx="4369234" cy="1400530"/>
          </a:xfrm>
        </p:spPr>
        <p:txBody>
          <a:bodyPr/>
          <a:lstStyle/>
          <a:p>
            <a:r>
              <a:rPr lang="en-US" smtClean="0"/>
              <a:t>“State” model is observable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103313" y="3299827"/>
            <a:ext cx="3524106" cy="229740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Who is observing?</a:t>
            </a:r>
          </a:p>
          <a:p>
            <a:r>
              <a:rPr lang="en-US" dirty="0" err="1" smtClean="0"/>
              <a:t>StateView</a:t>
            </a:r>
            <a:endParaRPr lang="en-US" dirty="0" smtClean="0"/>
          </a:p>
          <a:p>
            <a:r>
              <a:rPr lang="en-US" dirty="0" err="1" smtClean="0"/>
              <a:t>TransitionView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5672" y="0"/>
            <a:ext cx="68372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99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029718"/>
          </a:xfrm>
        </p:spPr>
        <p:txBody>
          <a:bodyPr/>
          <a:lstStyle/>
          <a:p>
            <a:r>
              <a:rPr lang="en-US" smtClean="0"/>
              <a:t>Observers notified by aspect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710296"/>
            <a:ext cx="102489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41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Performance Tracking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Annotation based using aspects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9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83355"/>
          </a:xfrm>
        </p:spPr>
        <p:txBody>
          <a:bodyPr/>
          <a:lstStyle/>
          <a:p>
            <a:r>
              <a:rPr lang="en-US" dirty="0" smtClean="0"/>
              <a:t>While saving the file as JSON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388341"/>
            <a:ext cx="58166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42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386" y="2518064"/>
            <a:ext cx="10756900" cy="4229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386" y="323851"/>
            <a:ext cx="54483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58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24918"/>
          </a:xfrm>
        </p:spPr>
        <p:txBody>
          <a:bodyPr/>
          <a:lstStyle/>
          <a:p>
            <a:r>
              <a:rPr lang="en-US" dirty="0" smtClean="0"/>
              <a:t>AOP </a:t>
            </a:r>
            <a:r>
              <a:rPr lang="en-US" smtClean="0"/>
              <a:t>in a GUI application?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3981306" cy="4195481"/>
          </a:xfrm>
        </p:spPr>
        <p:txBody>
          <a:bodyPr/>
          <a:lstStyle/>
          <a:p>
            <a:r>
              <a:rPr lang="en-US" dirty="0" smtClean="0"/>
              <a:t>Undo Redo</a:t>
            </a:r>
          </a:p>
          <a:p>
            <a:r>
              <a:rPr lang="en-US" dirty="0" smtClean="0"/>
              <a:t>Preventing Mouse Events</a:t>
            </a:r>
          </a:p>
          <a:p>
            <a:r>
              <a:rPr lang="en-US" dirty="0" smtClean="0"/>
              <a:t>Observer notification</a:t>
            </a:r>
          </a:p>
          <a:p>
            <a:r>
              <a:rPr lang="en-US" dirty="0"/>
              <a:t>Logging</a:t>
            </a:r>
          </a:p>
          <a:p>
            <a:r>
              <a:rPr lang="en-US" dirty="0"/>
              <a:t>Performance </a:t>
            </a:r>
            <a:r>
              <a:rPr lang="en-US" dirty="0" smtClean="0"/>
              <a:t>Tracking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964" y="1380836"/>
            <a:ext cx="73152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65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Timeshift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my </a:t>
            </a:r>
            <a:r>
              <a:rPr lang="en-US" dirty="0" smtClean="0"/>
              <a:t>other </a:t>
            </a:r>
            <a:r>
              <a:rPr lang="en-US" dirty="0"/>
              <a:t>GUI projects without AOP</a:t>
            </a:r>
          </a:p>
          <a:p>
            <a:r>
              <a:rPr lang="en-US" dirty="0" smtClean="0"/>
              <a:t>(for context)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77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47" y="-110837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70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54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640031"/>
            <a:ext cx="6159500" cy="419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2266804"/>
            <a:ext cx="10121900" cy="596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11" y="3123194"/>
            <a:ext cx="8242300" cy="533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11" y="3871262"/>
            <a:ext cx="8966200" cy="10668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46986"/>
          </a:xfrm>
        </p:spPr>
        <p:txBody>
          <a:bodyPr/>
          <a:lstStyle/>
          <a:p>
            <a:r>
              <a:rPr lang="en-US" sz="2800" dirty="0" smtClean="0"/>
              <a:t>History stack is in a “Workspace” class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809097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41791"/>
          </a:xfrm>
        </p:spPr>
        <p:txBody>
          <a:bodyPr/>
          <a:lstStyle/>
          <a:p>
            <a:r>
              <a:rPr lang="en-US" sz="2800" dirty="0" smtClean="0"/>
              <a:t>Aspects make handling command operations easier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77" y="4664940"/>
            <a:ext cx="4711700" cy="82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77" y="2039793"/>
            <a:ext cx="3225800" cy="266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077" y="2808720"/>
            <a:ext cx="6908800" cy="266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077" y="3762663"/>
            <a:ext cx="35052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681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9538" y="1642533"/>
            <a:ext cx="3735699" cy="1915647"/>
          </a:xfrm>
        </p:spPr>
        <p:txBody>
          <a:bodyPr/>
          <a:lstStyle/>
          <a:p>
            <a:r>
              <a:rPr lang="en-US" dirty="0" smtClean="0"/>
              <a:t>Q/A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9537" y="3558181"/>
            <a:ext cx="3735699" cy="860400"/>
          </a:xfrm>
        </p:spPr>
        <p:txBody>
          <a:bodyPr/>
          <a:lstStyle/>
          <a:p>
            <a:r>
              <a:rPr lang="en-US" dirty="0" err="1" smtClean="0"/>
              <a:t>Madebynikhil.com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764" y="992780"/>
            <a:ext cx="73152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87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Model View Controller and more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29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8430" y="402058"/>
            <a:ext cx="3233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Event </a:t>
            </a:r>
            <a:r>
              <a:rPr lang="en-US" smtClean="0"/>
              <a:t>Handling is important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554" y="898174"/>
            <a:ext cx="8039746" cy="5632200"/>
          </a:xfrm>
          <a:prstGeom prst="rect">
            <a:avLst/>
          </a:prstGeom>
        </p:spPr>
      </p:pic>
      <p:sp>
        <p:nvSpPr>
          <p:cNvPr id="4" name="Double Brace 3"/>
          <p:cNvSpPr/>
          <p:nvPr/>
        </p:nvSpPr>
        <p:spPr>
          <a:xfrm>
            <a:off x="4087091" y="2327564"/>
            <a:ext cx="7536873" cy="3726873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127712" y="2537753"/>
            <a:ext cx="556755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Handle the following mouse events on this View: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Mouse pressed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Mouse dragged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Mouse released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Mouse clicked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8388" y="2327564"/>
            <a:ext cx="2888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 something when </a:t>
            </a:r>
            <a:r>
              <a:rPr lang="en-US" smtClean="0"/>
              <a:t>this button is pressed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895219" y="1233055"/>
            <a:ext cx="2094890" cy="109450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1449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94191"/>
          </a:xfrm>
        </p:spPr>
        <p:txBody>
          <a:bodyPr/>
          <a:lstStyle/>
          <a:p>
            <a:r>
              <a:rPr lang="en-US" dirty="0" smtClean="0"/>
              <a:t>Model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382" y="1246909"/>
            <a:ext cx="9836727" cy="523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35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38773"/>
          </a:xfrm>
        </p:spPr>
        <p:txBody>
          <a:bodyPr/>
          <a:lstStyle/>
          <a:p>
            <a:r>
              <a:rPr lang="en-US" smtClean="0"/>
              <a:t>Views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918" y="2883475"/>
            <a:ext cx="1041400" cy="952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8425" y="3948544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StateView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604" y="2883475"/>
            <a:ext cx="5372100" cy="1104900"/>
          </a:xfrm>
          <a:prstGeom prst="rect">
            <a:avLst/>
          </a:prstGeom>
        </p:spPr>
      </p:pic>
      <p:sp>
        <p:nvSpPr>
          <p:cNvPr id="6" name="Left Brace 5"/>
          <p:cNvSpPr/>
          <p:nvPr/>
        </p:nvSpPr>
        <p:spPr>
          <a:xfrm rot="16200000">
            <a:off x="6705601" y="2535380"/>
            <a:ext cx="942108" cy="3020294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299651" y="4530436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TransitionView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5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851" y="0"/>
            <a:ext cx="105171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01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JavaFX’s</a:t>
            </a:r>
            <a:r>
              <a:rPr lang="en-US" dirty="0" smtClean="0"/>
              <a:t> FXML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03313" y="2052918"/>
            <a:ext cx="6516688" cy="4195481"/>
          </a:xfrm>
        </p:spPr>
        <p:txBody>
          <a:bodyPr/>
          <a:lstStyle/>
          <a:p>
            <a:r>
              <a:rPr lang="en-US" dirty="0" smtClean="0"/>
              <a:t>Much like HTML, this file declaratively makes the user interface</a:t>
            </a:r>
          </a:p>
          <a:p>
            <a:r>
              <a:rPr lang="en-US" dirty="0" smtClean="0"/>
              <a:t>Events are configured to a target</a:t>
            </a:r>
          </a:p>
          <a:p>
            <a:r>
              <a:rPr lang="en-US" dirty="0" smtClean="0"/>
              <a:t>Events are basically methods that get called when something happens(such as a mouse click)</a:t>
            </a:r>
          </a:p>
        </p:txBody>
      </p:sp>
    </p:spTree>
    <p:extLst>
      <p:ext uri="{BB962C8B-B14F-4D97-AF65-F5344CB8AC3E}">
        <p14:creationId xmlns:p14="http://schemas.microsoft.com/office/powerpoint/2010/main" val="197593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289</TotalTime>
  <Words>270</Words>
  <Application>Microsoft Macintosh PowerPoint</Application>
  <PresentationFormat>Widescreen</PresentationFormat>
  <Paragraphs>73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Calibri</vt:lpstr>
      <vt:lpstr>Century Gothic</vt:lpstr>
      <vt:lpstr>Wingdings 3</vt:lpstr>
      <vt:lpstr>Arial</vt:lpstr>
      <vt:lpstr>Ion</vt:lpstr>
      <vt:lpstr>State Machine</vt:lpstr>
      <vt:lpstr>DFA Designer and Tester</vt:lpstr>
      <vt:lpstr>AOP in a GUI application?</vt:lpstr>
      <vt:lpstr>Implementation</vt:lpstr>
      <vt:lpstr>PowerPoint Presentation</vt:lpstr>
      <vt:lpstr>Model</vt:lpstr>
      <vt:lpstr>Views</vt:lpstr>
      <vt:lpstr>PowerPoint Presentation</vt:lpstr>
      <vt:lpstr>JavaFX’s FXML file</vt:lpstr>
      <vt:lpstr>JavaFX’s FXML file</vt:lpstr>
      <vt:lpstr>Controller</vt:lpstr>
      <vt:lpstr>UNDO REDO</vt:lpstr>
      <vt:lpstr>EVERY ACTION IS UNDOABLE AND REDOABLE</vt:lpstr>
      <vt:lpstr>Every operation is a command</vt:lpstr>
      <vt:lpstr>PowerPoint Presentation</vt:lpstr>
      <vt:lpstr>On Undo Event</vt:lpstr>
      <vt:lpstr>PowerPoint Presentation</vt:lpstr>
      <vt:lpstr>UndoRedo Aspect</vt:lpstr>
      <vt:lpstr>PowerPoint Presentation</vt:lpstr>
      <vt:lpstr>Disabling mouse events on several subviews</vt:lpstr>
      <vt:lpstr>States and Transitions cant be clicked during string testing</vt:lpstr>
      <vt:lpstr>Events happen in several subviews</vt:lpstr>
      <vt:lpstr>Disabled using an around advice</vt:lpstr>
      <vt:lpstr>Moving states and its reaction</vt:lpstr>
      <vt:lpstr>“State” model is observable</vt:lpstr>
      <vt:lpstr>Observers notified by aspect</vt:lpstr>
      <vt:lpstr>Performance Tracking</vt:lpstr>
      <vt:lpstr>While saving the file as JSON</vt:lpstr>
      <vt:lpstr>PowerPoint Presentation</vt:lpstr>
      <vt:lpstr>Timeshift</vt:lpstr>
      <vt:lpstr>PowerPoint Presentation</vt:lpstr>
      <vt:lpstr>PowerPoint Presentation</vt:lpstr>
      <vt:lpstr>History stack is in a “Workspace” class</vt:lpstr>
      <vt:lpstr>Aspects make handling command operations easier</vt:lpstr>
      <vt:lpstr>Q/A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State Machine</dc:title>
  <dc:creator>Nikhil Verma</dc:creator>
  <cp:lastModifiedBy>Nikhil Verma</cp:lastModifiedBy>
  <cp:revision>25</cp:revision>
  <dcterms:created xsi:type="dcterms:W3CDTF">2016-11-17T14:29:31Z</dcterms:created>
  <dcterms:modified xsi:type="dcterms:W3CDTF">2016-11-17T19:18:55Z</dcterms:modified>
</cp:coreProperties>
</file>